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67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5602"/>
    <p:restoredTop sz="94645"/>
  </p:normalViewPr>
  <p:slideViewPr>
    <p:cSldViewPr snapToGrid="0" snapToObjects="1">
      <p:cViewPr>
        <p:scale>
          <a:sx n="70" d="100"/>
          <a:sy n="70" d="100"/>
        </p:scale>
        <p:origin x="744" y="800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1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.03651374951004982"/>
          <c:y val="0.068554393947124481"/>
          <c:w val="0.94778579473495483"/>
          <c:h val="0.70255255699157715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 cmpd="sng">
              <a:solidFill>
                <a:srgbClr val="12615f"/>
              </a:solidFill>
              <a:round/>
            </a:ln>
            <a:effectLst/>
          </c:spPr>
          <c:marker>
            <c:symbol val="none"/>
            <c:size val="7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 cmpd="sng">
              <a:solidFill>
                <a:srgbClr val="1b8683"/>
              </a:solidFill>
              <a:round/>
            </a:ln>
            <a:effectLst/>
          </c:spPr>
          <c:marker>
            <c:symbol val="none"/>
            <c:size val="7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 cmpd="sng">
              <a:solidFill>
                <a:srgbClr val="28c1bc"/>
              </a:solidFill>
              <a:round/>
            </a:ln>
            <a:effectLst/>
          </c:spPr>
          <c:marker>
            <c:symbol val="none"/>
            <c:size val="7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13.3</c:v>
                </c:pt>
              </c:numCache>
            </c:numRef>
          </c:val>
          <c:smooth val="0"/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smooth val="0"/>
        <c:axId val="2103292224"/>
        <c:axId val="2103293104"/>
      </c:lineChart>
      <c:catAx>
        <c:axId val="2103292224"/>
        <c:scaling>
          <c:orientation val="minMax"/>
        </c:scaling>
        <c:axPos val="b"/>
        <c:crossAx val="2103293104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>
              <a:defRPr sz="1197" b="0" i="0">
                <a:solidFill>
                  <a:schemeClr val="tx1">
                    <a:lumMod val="65000"/>
                    <a:lumOff val="35000"/>
                  </a:schemeClr>
                </a:solidFill>
                <a:latin typeface="BM HANNA Air OTF"/>
                <a:ea typeface="BM HANNA Air OTF"/>
              </a:defRPr>
            </a:pPr>
            <a:endParaRPr lang="ko-KR"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2103293104"/>
        <c:scaling>
          <c:orientation val="minMax"/>
        </c:scaling>
        <c:axPos val="l"/>
        <c:crossAx val="2103292224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/>
          <a:lstStyle/>
          <a:p>
            <a:pPr>
              <a:defRPr sz="1197" b="0" i="0">
                <a:solidFill>
                  <a:schemeClr val="tx1">
                    <a:lumMod val="65000"/>
                    <a:lumOff val="35000"/>
                  </a:schemeClr>
                </a:solidFill>
                <a:latin typeface="BM HANNA Air OTF"/>
                <a:ea typeface="BM HANNA Air OTF"/>
              </a:defRPr>
            </a:pPr>
            <a:endParaRPr lang="ko-KR"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5080186128616333"/>
          <c:y val="0.91698861122131348"/>
          <c:w val="0.23269571363925934"/>
          <c:h val="0.059166364371776581"/>
        </c:manualLayout>
      </c:layout>
      <c:overlay val="0"/>
      <c:spPr>
        <a:noFill/>
        <a:ln w="9525">
          <a:noFill/>
        </a:ln>
        <a:effectLst/>
      </c:spPr>
      <c:txPr>
        <a:bodyPr rot="0" vert="horz"/>
        <a:lstStyle/>
        <a:p>
          <a:pPr>
            <a:defRPr sz="1197" b="0" i="0">
              <a:solidFill>
                <a:schemeClr val="tx1">
                  <a:lumMod val="65000"/>
                  <a:lumOff val="35000"/>
                </a:schemeClr>
              </a:solidFill>
              <a:latin typeface="BM HANNA Air OTF"/>
              <a:ea typeface="BM HANNA Air OTF"/>
            </a:defRPr>
          </a:pPr>
          <a:endParaRPr lang="ko-KR"/>
        </a:p>
      </c:txPr>
    </c:legend>
    <c:dispBlanksAs val="gap"/>
  </c:chart>
  <c:txPr>
    <a:bodyPr/>
    <a:lstStyle/>
    <a:p>
      <a:pPr>
        <a:defRPr/>
      </a:pPr>
      <a:endParaRPr lang="ko-KR"/>
    </a:p>
  </c:txPr>
  <c:spPr>
    <a:noFill/>
    <a:ln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72122CF-9ECA-1B43-825E-D8A67CA37C49}" type="datetime1">
              <a:rPr lang="ko-KR" altLang="en-US"/>
              <a:pPr lvl="0">
                <a:defRPr lang="ko-KR" altLang="en-US"/>
              </a:pPr>
              <a:t>2022-02-21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620BD84-F5D6-364F-80F3-5E3BBE73C52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tif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slideMaster" Target="../slideMasters/slideMaster1.xml"  /><Relationship Id="rId3" Type="http://schemas.openxmlformats.org/officeDocument/2006/relationships/image" Target="../media/image2.tif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tif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614260"/>
            <a:ext cx="9144000" cy="1083286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dirty="0" smtClean="0"/>
              <a:t>제목을 적어요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835721"/>
            <a:ext cx="9144000" cy="442424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작은 제목을 적어요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pPr/>
              <a:t>10/11/18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pPr/>
              <a:t>‹#›</a:t>
            </a:fld>
            <a:r>
              <a:rPr lang="en-US" altLang="ko-KR" dirty="0" smtClean="0"/>
              <a:t>1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000759" y="5011273"/>
            <a:ext cx="905909" cy="347568"/>
          </a:xfrm>
        </p:spPr>
        <p:txBody>
          <a:bodyPr anchor="ctr"/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ko-KR" altLang="en-US" sz="2000" dirty="0" smtClean="0"/>
              <a:t>구성원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032000" y="5011273"/>
            <a:ext cx="3098799" cy="347568"/>
          </a:xfr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ko-KR" altLang="en-US" sz="2000" dirty="0" smtClean="0"/>
              <a:t>구성원 이름을 적어요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0220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16548"/>
            <a:ext cx="10515600" cy="1083286"/>
          </a:xfrm>
        </p:spPr>
        <p:txBody>
          <a:bodyPr anchor="ctr">
            <a:normAutofit/>
          </a:bodyPr>
          <a:lstStyle>
            <a:lvl1pPr algn="l">
              <a:defRPr sz="4000"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dirty="0" smtClean="0"/>
              <a:t>목차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372732"/>
            <a:ext cx="10515600" cy="3090517"/>
          </a:xfrm>
        </p:spPr>
        <p:txBody>
          <a:bodyPr>
            <a:normAutofit/>
          </a:bodyPr>
          <a:lstStyle>
            <a:lvl1pPr marL="457200" indent="-457200" algn="l">
              <a:lnSpc>
                <a:spcPct val="150000"/>
              </a:lnSpc>
              <a:buAutoNum type="arabicPeriod"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l"/>
            <a:r>
              <a:rPr lang="ko-KR" altLang="en-US" dirty="0" smtClean="0"/>
              <a:t>목차를 적어주세요</a:t>
            </a:r>
            <a:endParaRPr lang="en-US" altLang="ko-KR" dirty="0" smtClean="0"/>
          </a:p>
          <a:p>
            <a:pPr lvl="1" algn="l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목차를 목차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	-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목차를 목목차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 smtClean="0"/>
              <a:t>목차를 적어주세요</a:t>
            </a:r>
            <a:endParaRPr lang="en-US" altLang="ko-KR" dirty="0" smtClean="0"/>
          </a:p>
          <a:p>
            <a:pPr algn="l"/>
            <a:r>
              <a:rPr lang="ko-KR" altLang="en-US" dirty="0" smtClean="0"/>
              <a:t>목차를 적어주세요</a:t>
            </a:r>
            <a:endParaRPr lang="en-US" altLang="ko-KR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pPr/>
              <a:t>10/11/18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제목을 적어요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837944"/>
            <a:ext cx="10515600" cy="33243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 smtClean="0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128110" y="5312780"/>
            <a:ext cx="5935781" cy="776870"/>
          </a:xfrm>
        </p:spPr>
        <p:txBody>
          <a:bodyPr>
            <a:normAutofit/>
          </a:bodyPr>
          <a:lstStyle>
            <a:lvl1pPr marL="0" indent="0" algn="l">
              <a:buNone/>
              <a:defRPr sz="24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smtClean="0"/>
              <a:t>이미지 내용을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03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070938" y="1828800"/>
            <a:ext cx="4654763" cy="2492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 smtClean="0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70938" y="4398963"/>
            <a:ext cx="4654763" cy="1690687"/>
          </a:xfrm>
        </p:spPr>
        <p:txBody>
          <a:bodyPr/>
          <a:lstStyle>
            <a:lvl1pPr marL="0" indent="0" algn="l">
              <a:buNone/>
              <a:defRPr sz="24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 smtClean="0"/>
              <a:t>이미지 내용을 적어요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466298" y="1828800"/>
            <a:ext cx="4654763" cy="2492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 smtClean="0"/>
              <a:t>img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466298" y="4398962"/>
            <a:ext cx="4654764" cy="1690687"/>
          </a:xfrm>
        </p:spPr>
        <p:txBody>
          <a:bodyPr>
            <a:normAutofit/>
          </a:bodyPr>
          <a:lstStyle>
            <a:lvl1pPr marL="0" indent="0" algn="l">
              <a:buNone/>
              <a:defRPr sz="24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 smtClean="0"/>
              <a:t>이미지 내용을 적어요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59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hart Placeholder 6"/>
          <p:cNvSpPr>
            <a:spLocks noGrp="1"/>
          </p:cNvSpPr>
          <p:nvPr>
            <p:ph type="chart" sz="quarter" idx="17" hasCustomPrompt="1"/>
          </p:nvPr>
        </p:nvSpPr>
        <p:spPr>
          <a:xfrm>
            <a:off x="838200" y="1828800"/>
            <a:ext cx="10515600" cy="426084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0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828800"/>
            <a:ext cx="5120239" cy="4251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 smtClean="0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33561" y="3090672"/>
            <a:ext cx="3852271" cy="2990088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2600"/>
              </a:spcBef>
              <a:spcAft>
                <a:spcPts val="2600"/>
              </a:spcAft>
              <a:buNone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 smtClean="0"/>
              <a:t>이미지 내용을 적어요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561" y="1828800"/>
            <a:ext cx="3852271" cy="1188720"/>
          </a:xfrm>
        </p:spPr>
        <p:txBody>
          <a:bodyPr anchor="b"/>
          <a:lstStyle>
            <a:lvl1pPr marL="0" indent="0" algn="l">
              <a:buNone/>
              <a:defRPr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 smtClean="0"/>
              <a:t>이미지 제목을 적어요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71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+ txt + txt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6234112" y="4126440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234112" y="1828801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38200" y="4126440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838200" y="1828801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057466" y="2075007"/>
            <a:ext cx="4654262" cy="1487650"/>
          </a:xfrm>
        </p:spPr>
        <p:txBody>
          <a:bodyPr/>
          <a:lstStyle/>
          <a:p>
            <a:pPr lvl="0"/>
            <a:r>
              <a:rPr lang="ko-KR" altLang="en-US" dirty="0" smtClean="0"/>
              <a:t>내용을 적어요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057466" y="4372646"/>
            <a:ext cx="4654262" cy="1487650"/>
          </a:xfrm>
        </p:spPr>
        <p:txBody>
          <a:bodyPr anchor="b"/>
          <a:lstStyle/>
          <a:p>
            <a:pPr lvl="0"/>
            <a:r>
              <a:rPr lang="ko-KR" altLang="en-US" dirty="0" smtClean="0"/>
              <a:t>내용을 적어요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454037" y="2075007"/>
            <a:ext cx="4654262" cy="14876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ko-KR" altLang="en-US" dirty="0" smtClean="0"/>
              <a:t>내용을 적어요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76551" y="4372646"/>
            <a:ext cx="4654262" cy="1487650"/>
          </a:xfrm>
        </p:spPr>
        <p:txBody>
          <a:bodyPr anchor="b"/>
          <a:lstStyle>
            <a:lvl1pPr algn="r">
              <a:defRPr/>
            </a:lvl1pPr>
          </a:lstStyle>
          <a:p>
            <a:pPr lvl="0"/>
            <a:r>
              <a:rPr lang="ko-KR" altLang="en-US" dirty="0" smtClean="0"/>
              <a:t>내용을 적어요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4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90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 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1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3624"/>
            <a:ext cx="10515600" cy="4613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fld id="{42EE40E7-1697-1C40-A196-77F68270ADC7}" type="datetimeFigureOut">
              <a:rPr lang="en-US" smtClean="0"/>
              <a:pPr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fld id="{83B11E50-8FA0-6A47-B396-40B3B759E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63" r:id="rId6"/>
    <p:sldLayoutId id="2147483664" r:id="rId7"/>
    <p:sldLayoutId id="2147483654" r:id="rId8"/>
    <p:sldLayoutId id="2147483655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 idx="0"/>
          </p:nvPr>
        </p:nvSpPr>
        <p:spPr>
          <a:xfrm>
            <a:off x="838200" y="1614260"/>
            <a:ext cx="10567736" cy="1083286"/>
          </a:xfrm>
        </p:spPr>
        <p:txBody>
          <a:bodyPr/>
          <a:lstStyle/>
          <a:p>
            <a:pPr algn="l">
              <a:defRPr lang="ko-KR" altLang="en-US"/>
            </a:pPr>
            <a:r>
              <a:rPr lang="ko-KR" altLang="en-US" sz="5200">
                <a:solidFill>
                  <a:schemeClr val="bg1"/>
                </a:solidFill>
                <a:latin typeface="배달의민족 도현 OTF"/>
                <a:ea typeface="배달의민족 도현 OTF"/>
              </a:rPr>
              <a:t>배달앱 할인쿠폰 모아보기 서비스</a:t>
            </a:r>
            <a:endParaRPr lang="ko-KR" altLang="en-US" sz="5200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l"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배달의민족 한나체 Pro OTF"/>
                <a:ea typeface="배달의민족 한나체 Pro OTF"/>
              </a:rPr>
              <a:t>구성원</a:t>
            </a:r>
            <a:endParaRPr lang="en-US" sz="2000">
              <a:solidFill>
                <a:schemeClr val="bg1"/>
              </a:solidFill>
              <a:latin typeface="배달의민족 한나체 Pro OTF"/>
              <a:ea typeface="배달의민족 한나체 Pro OTF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032000" y="5011273"/>
            <a:ext cx="7112000" cy="347568"/>
          </a:xfrm>
        </p:spPr>
        <p:txBody>
          <a:bodyPr>
            <a:normAutofit lnSpcReduction="10000"/>
          </a:bodyPr>
          <a:lstStyle/>
          <a:p>
            <a:pPr algn="l"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배달의민족 한나체 Pro OTF"/>
                <a:ea typeface="배달의민족 한나체 Pro OTF"/>
              </a:rPr>
              <a:t>정요섭, 곽민규, 박경현, 명준호, 김재원, 이상준</a:t>
            </a:r>
            <a:endParaRPr lang="ko-KR" altLang="en-US" sz="2000">
              <a:solidFill>
                <a:schemeClr val="bg1"/>
              </a:solidFill>
              <a:latin typeface="배달의민족 한나체 Pro OTF"/>
              <a:ea typeface="배달의민족 한나체 Pro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algn="l">
              <a:defRPr lang="ko-KR" altLang="en-US"/>
            </a:pPr>
            <a:r>
              <a:rPr lang="ko-KR" altLang="en-US">
                <a:solidFill>
                  <a:srgbClr val="28c1bc"/>
                </a:solidFill>
              </a:rPr>
              <a:t>목차</a:t>
            </a:r>
            <a:endParaRPr lang="en-US">
              <a:solidFill>
                <a:srgbClr val="28c1b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372732"/>
            <a:ext cx="10515600" cy="3920553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/>
              <a:t>현황</a:t>
            </a:r>
            <a:endParaRPr lang="ko-KR" altLang="en-US"/>
          </a:p>
          <a:p>
            <a:pPr algn="l">
              <a:lnSpc>
                <a:spcPct val="150000"/>
              </a:lnSpc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  <a:p>
            <a:pPr algn="l">
              <a:defRPr lang="ko-KR" altLang="en-US"/>
            </a:pPr>
            <a:r>
              <a:rPr lang="ko-KR" altLang="en-US"/>
              <a:t>해결방안</a:t>
            </a:r>
            <a:endParaRPr lang="ko-KR" altLang="en-US"/>
          </a:p>
          <a:p>
            <a:pPr algn="l">
              <a:defRPr lang="ko-KR" altLang="en-US"/>
            </a:pPr>
            <a:r>
              <a:rPr lang="ko-KR" altLang="en-US"/>
              <a:t>이점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현황 - 넘쳐나는 배달 어플들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808467" y="6096358"/>
            <a:ext cx="5935781" cy="761642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넘쳐나는 배달 어플들...</a:t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7890" y="1354913"/>
            <a:ext cx="7170965" cy="4510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현황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9013" y="5454960"/>
            <a:ext cx="7881143" cy="858252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배달 앱마다 각기 다른 쿠폰 할인 및 프로모션 진행</a:t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0671" y="1611961"/>
            <a:ext cx="2198685" cy="3303171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65434" y="1639660"/>
            <a:ext cx="2171569" cy="325281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65503" y="1639660"/>
            <a:ext cx="2156994" cy="3252817"/>
          </a:xfrm>
          <a:prstGeom prst="rect">
            <a:avLst/>
          </a:prstGeom>
        </p:spPr>
      </p:pic>
      <p:sp>
        <p:nvSpPr>
          <p:cNvPr id="18" name="Text Placeholder 12"/>
          <p:cNvSpPr/>
          <p:nvPr/>
        </p:nvSpPr>
        <p:spPr>
          <a:xfrm>
            <a:off x="3148806" y="6156730"/>
            <a:ext cx="7881143" cy="8582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885826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400" b="0" i="0" u="none" kern="1200" spc="0" mc:Ignorable="hp" hp:hslEmbossed="0">
                <a:solidFill>
                  <a:schemeClr val="tx1"/>
                </a:solidFill>
                <a:latin typeface="BM HANNA Air OTF"/>
                <a:ea typeface="BM HANNA Air OTF"/>
                <a:cs typeface="BM HANNA Air OTF"/>
              </a:rPr>
              <a:t>할인 정보를 한번에 보고싶다....</a:t>
            </a:r>
            <a:endParaRPr xmlns:mc="http://schemas.openxmlformats.org/markup-compatibility/2006" xmlns:hp="http://schemas.haansoft.com/office/presentation/8.0" lang="ko-KR" altLang="en-US" sz="2400" b="0" i="0" u="none" kern="1200" spc="0" mc:Ignorable="hp" hp:hslEmbossed="0">
              <a:solidFill>
                <a:schemeClr val="tx1"/>
              </a:solidFill>
              <a:latin typeface="BM HANNA Air OTF"/>
              <a:ea typeface="BM HANNA Air OTF"/>
              <a:cs typeface="BM HANNA Air OTF"/>
            </a:endParaRPr>
          </a:p>
        </p:txBody>
      </p:sp>
      <p:pic>
        <p:nvPicPr>
          <p:cNvPr id="1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l="-60530" t="7440" r="-64980" b="21270"/>
          <a:stretch>
            <a:fillRect/>
          </a:stretch>
        </p:blipFill>
        <p:spPr>
          <a:xfrm>
            <a:off x="-1676325" y="5069370"/>
            <a:ext cx="5657775" cy="178862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문제점 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483537"/>
            <a:ext cx="10344496" cy="4993464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배달 물량 대비 배달 기사의 수가 부족 → 배달 비용 인상 → 소비자들에게 배달 비용 부담이 커짐 → 각종 쿠폰 할인 및 프로모션에 대한 정보의 중요성이 높아짐.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쿠폰 할인 및 프로모션을 보기 위해 여러가지 앱을 하나씩 전부 들어가서 확인, 비교해야 하며 음식이나 물건의 종류와 할인폭이 어플마다 상이함.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709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8200" y="-707570"/>
            <a:ext cx="10515600" cy="1070483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해결방안 및 부가기능 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842641"/>
            <a:ext cx="10344496" cy="4993464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1. 여러 배달앱의 음식 및 상품 종류별 쿠폰, 할인, 프로모션 정보들을 모아서 확인할 수 있는 사이트를 구축.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2. 음식의 맛과 구체적인 양을 리뷰할 수 있는 기능을 제공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3. 업체별 행사 알리미 서비스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4. 쿠폰 배달팁 적용 후 가격비교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5. 음식 메뉴 랜덤 선택 기능 제공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6. 업체에게 프로모션 요청하기 - 깎아주세요!!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5600" y="3668400"/>
            <a:ext cx="5093839" cy="3189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업체에 이런 데이터를 제공하겠다....? 이렇게 뭐..대충</a:t>
            </a:r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8" name="차트 개체 틀 4"/>
          <p:cNvGraphicFramePr>
            <a:graphicFrameLocks noGrp="1"/>
          </p:cNvGraphicFramePr>
          <p:nvPr>
            <p:ph type="chart" sz="quarter" idx="17"/>
          </p:nvPr>
        </p:nvGraphicFramePr>
        <p:xfrm>
          <a:off x="838200" y="1828800"/>
          <a:ext cx="10515600" cy="4260850"/>
        </p:xfrm>
        <a:graphic>
          <a:graphicData uri="http://schemas.openxmlformats.org/drawingml/2006/chart">
            <c:chart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1162241" y="2483221"/>
            <a:ext cx="4300477" cy="1079435"/>
          </a:xfrm>
        </p:spPr>
        <p:txBody>
          <a:bodyPr/>
          <a:lstStyle/>
          <a:p>
            <a:pPr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이용자들의 손 쉬운 정보 획득</a:t>
            </a:r>
            <a:endParaRPr lang="ko-KR" altLang="en-US" sz="2500">
              <a:latin typeface="배달의민족 도현 OTF"/>
              <a:ea typeface="배달의민족 도현 OTF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>
          <a:xfrm>
            <a:off x="1114616" y="4729154"/>
            <a:ext cx="4654262" cy="902542"/>
          </a:xfrm>
        </p:spPr>
        <p:txBody>
          <a:bodyPr/>
          <a:lstStyle/>
          <a:p>
            <a:pPr marL="0" lvl="0" indent="0" defTabSz="9000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배달앱 제공자의 편리한 </a:t>
            </a:r>
            <a:endParaRPr lang="ko-KR" altLang="en-US" sz="2500">
              <a:latin typeface="배달의민족 도현 OTF"/>
              <a:ea typeface="배달의민족 도현 OTF"/>
            </a:endParaRPr>
          </a:p>
          <a:p>
            <a:pPr marL="0" lvl="0" indent="0" defTabSz="9000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소비자 니즈 파악</a:t>
            </a:r>
            <a:endParaRPr lang="ko-KR" altLang="en-US" sz="2500">
              <a:latin typeface="배달의민족 도현 OTF"/>
              <a:ea typeface="배달의민족 도현 OTF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>
          <a:xfrm>
            <a:off x="6263537" y="2483221"/>
            <a:ext cx="4654262" cy="1079435"/>
          </a:xfrm>
        </p:spPr>
        <p:txBody>
          <a:bodyPr/>
          <a:lstStyle/>
          <a:p>
            <a:pPr marL="0" lvl="0" indent="0" defTabSz="9000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추가 홍보비용이 없는 판매자</a:t>
            </a:r>
            <a:endParaRPr lang="ko-KR" altLang="en-US" sz="2500">
              <a:latin typeface="배달의민족 도현 OTF"/>
              <a:ea typeface="배달의민족 도현 OTF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6434987" y="4942300"/>
            <a:ext cx="5035262" cy="451271"/>
          </a:xfrm>
        </p:spPr>
        <p:txBody>
          <a:bodyPr/>
          <a:lstStyle/>
          <a:p>
            <a:pPr marL="0" lvl="0" indent="0" algn="l" defTabSz="9000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모두를 만족시키는  우리 서비스</a:t>
            </a:r>
            <a:endParaRPr lang="ko-KR" altLang="en-US" sz="2500">
              <a:latin typeface="배달의민족 도현 OTF"/>
              <a:ea typeface="배달의민족 도현 OTF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이점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32611" y="2764155"/>
            <a:ext cx="7326776" cy="1310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8000">
                <a:solidFill>
                  <a:schemeClr val="bg1"/>
                </a:solidFill>
                <a:latin typeface="BM HANNA Air OTF"/>
                <a:ea typeface="BM HANNA Air OTF"/>
                <a:cs typeface="BM HANNA Air OTF"/>
              </a:rPr>
              <a:t>끝</a:t>
            </a:r>
            <a:endParaRPr lang="ko-KR" altLang="en-US" sz="8000">
              <a:solidFill>
                <a:schemeClr val="bg1"/>
              </a:solidFill>
              <a:latin typeface="BM HANNA Air OTF"/>
              <a:ea typeface="BM HANNA Air OTF"/>
              <a:cs typeface="BM HANNA Air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220</ep:Words>
  <ep:PresentationFormat>와이드스크린</ep:PresentationFormat>
  <ep:Paragraphs>45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배달앱 할인쿠폰 모아보기 서비스</vt:lpstr>
      <vt:lpstr>목차</vt:lpstr>
      <vt:lpstr>현황 - 넘쳐나는 배달 어플들</vt:lpstr>
      <vt:lpstr>현황</vt:lpstr>
      <vt:lpstr>문제점</vt:lpstr>
      <vt:lpstr>해결방안 및 부가기능</vt:lpstr>
      <vt:lpstr>업체에 이런 데이터를 제공하겠다....? 이렇게 뭐..대충</vt:lpstr>
      <vt:lpstr>이점</vt:lpstr>
      <vt:lpstr>슬라이드 9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2018-10-08T03:56:13.000</dcterms:created>
  <dc:creator>Microsoft Office User</dc:creator>
  <cp:lastModifiedBy>findk</cp:lastModifiedBy>
  <dcterms:modified xsi:type="dcterms:W3CDTF">2022-02-21T10:27:35.087</dcterms:modified>
  <cp:revision>233</cp:revision>
  <dc:title>한ㄴ</dc:title>
</cp:coreProperties>
</file>